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0"/>
  </p:notesMasterIdLst>
  <p:sldIdLst>
    <p:sldId id="283" r:id="rId2"/>
    <p:sldId id="258" r:id="rId3"/>
    <p:sldId id="257" r:id="rId4"/>
    <p:sldId id="267" r:id="rId5"/>
    <p:sldId id="263" r:id="rId6"/>
    <p:sldId id="268" r:id="rId7"/>
    <p:sldId id="269" r:id="rId8"/>
    <p:sldId id="270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6"/>
    <p:restoredTop sz="78441"/>
  </p:normalViewPr>
  <p:slideViewPr>
    <p:cSldViewPr snapToGrid="0" snapToObjects="1">
      <p:cViewPr varScale="1">
        <p:scale>
          <a:sx n="95" d="100"/>
          <a:sy n="95" d="100"/>
        </p:scale>
        <p:origin x="1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387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571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409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677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658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43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ubTitle" idx="2"/>
          </p:nvPr>
        </p:nvSpPr>
        <p:spPr>
          <a:xfrm>
            <a:off x="15250" y="346950"/>
            <a:ext cx="7867500" cy="6087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2400" b="1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3"/>
          </p:nvPr>
        </p:nvSpPr>
        <p:spPr>
          <a:xfrm>
            <a:off x="1796425" y="1251825"/>
            <a:ext cx="7867500" cy="27105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49" name="Google Shape;4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5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61" name="Google Shape;6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3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01" name="Google Shape;10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body" idx="1"/>
          </p:nvPr>
        </p:nvSpPr>
        <p:spPr>
          <a:xfrm rot="5400000">
            <a:off x="1666050" y="-596100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90A2-60CF-834D-AB3B-E7372F1B5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90D64-23DD-2B41-8F14-724275A5AB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9975E-C480-5247-A219-2534F70DFC0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BC03849-82C7-164D-9FB0-C0B8CB2F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115;p14">
            <a:extLst>
              <a:ext uri="{FF2B5EF4-FFF2-40B4-BE49-F238E27FC236}">
                <a16:creationId xmlns:a16="http://schemas.microsoft.com/office/drawing/2014/main" id="{C4AFCDD7-F3FA-264B-9871-1654B0017A6E}"/>
              </a:ext>
            </a:extLst>
          </p:cNvPr>
          <p:cNvSpPr txBox="1">
            <a:spLocks/>
          </p:cNvSpPr>
          <p:nvPr/>
        </p:nvSpPr>
        <p:spPr>
          <a:xfrm>
            <a:off x="2291550" y="2434813"/>
            <a:ext cx="76089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b="1" dirty="0">
                <a:solidFill>
                  <a:schemeClr val="bg1"/>
                </a:solidFill>
              </a:rPr>
              <a:t> </a:t>
            </a:r>
            <a:r>
              <a:rPr lang="en-GB" sz="3600" b="1" dirty="0" err="1">
                <a:solidFill>
                  <a:schemeClr val="bg1"/>
                </a:solidFill>
              </a:rPr>
              <a:t>Yazılım</a:t>
            </a:r>
            <a:r>
              <a:rPr lang="en-GB" sz="3600" b="1" dirty="0">
                <a:solidFill>
                  <a:schemeClr val="bg1"/>
                </a:solidFill>
              </a:rPr>
              <a:t> </a:t>
            </a:r>
            <a:r>
              <a:rPr lang="en-GB" sz="3600" b="1" dirty="0" err="1">
                <a:solidFill>
                  <a:schemeClr val="bg1"/>
                </a:solidFill>
              </a:rPr>
              <a:t>Hata</a:t>
            </a:r>
            <a:r>
              <a:rPr lang="en-GB" sz="3600" b="1" dirty="0">
                <a:solidFill>
                  <a:schemeClr val="bg1"/>
                </a:solidFill>
              </a:rPr>
              <a:t> (Bug) </a:t>
            </a:r>
            <a:r>
              <a:rPr lang="en-GB" sz="3600" b="1" dirty="0" err="1">
                <a:solidFill>
                  <a:schemeClr val="bg1"/>
                </a:solidFill>
              </a:rPr>
              <a:t>Raporlaması</a:t>
            </a:r>
            <a:r>
              <a:rPr lang="en-GB" sz="3600" b="1" dirty="0">
                <a:solidFill>
                  <a:schemeClr val="bg1"/>
                </a:solidFill>
              </a:rPr>
              <a:t> </a:t>
            </a:r>
            <a:r>
              <a:rPr lang="en-GB" sz="3600" b="1" dirty="0" err="1">
                <a:solidFill>
                  <a:schemeClr val="bg1"/>
                </a:solidFill>
              </a:rPr>
              <a:t>ve</a:t>
            </a:r>
            <a:r>
              <a:rPr lang="en-GB" sz="3600" b="1" dirty="0">
                <a:solidFill>
                  <a:schemeClr val="bg1"/>
                </a:solidFill>
              </a:rPr>
              <a:t> </a:t>
            </a:r>
            <a:r>
              <a:rPr lang="en-GB" sz="3600" b="1" dirty="0" err="1">
                <a:solidFill>
                  <a:schemeClr val="bg1"/>
                </a:solidFill>
              </a:rPr>
              <a:t>Hata</a:t>
            </a:r>
            <a:r>
              <a:rPr lang="en-GB" sz="3600" b="1" dirty="0">
                <a:solidFill>
                  <a:schemeClr val="bg1"/>
                </a:solidFill>
              </a:rPr>
              <a:t> </a:t>
            </a:r>
            <a:r>
              <a:rPr lang="en-GB" sz="3600" b="1" dirty="0" err="1">
                <a:solidFill>
                  <a:schemeClr val="bg1"/>
                </a:solidFill>
              </a:rPr>
              <a:t>Yaşam</a:t>
            </a:r>
            <a:r>
              <a:rPr lang="en-GB" sz="3600" b="1" dirty="0">
                <a:solidFill>
                  <a:schemeClr val="bg1"/>
                </a:solidFill>
              </a:rPr>
              <a:t> </a:t>
            </a:r>
            <a:r>
              <a:rPr lang="en-GB" sz="3600" b="1" dirty="0" err="1">
                <a:solidFill>
                  <a:schemeClr val="bg1"/>
                </a:solidFill>
              </a:rPr>
              <a:t>Döngüsü</a:t>
            </a:r>
            <a:endParaRPr lang="en-GB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182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Hata</a:t>
            </a:r>
            <a:r>
              <a:rPr lang="en-GB" dirty="0"/>
              <a:t> </a:t>
            </a:r>
            <a:r>
              <a:rPr lang="en-GB" dirty="0" err="1"/>
              <a:t>Raporlama</a:t>
            </a:r>
            <a:endParaRPr lang="en-GB" dirty="0"/>
          </a:p>
        </p:txBody>
      </p:sp>
      <p:sp>
        <p:nvSpPr>
          <p:cNvPr id="5" name="Google Shape;121;p15">
            <a:extLst>
              <a:ext uri="{FF2B5EF4-FFF2-40B4-BE49-F238E27FC236}">
                <a16:creationId xmlns:a16="http://schemas.microsoft.com/office/drawing/2014/main" id="{5A601437-D4A9-4B47-AD98-237D463BB4F0}"/>
              </a:ext>
            </a:extLst>
          </p:cNvPr>
          <p:cNvSpPr/>
          <p:nvPr/>
        </p:nvSpPr>
        <p:spPr>
          <a:xfrm>
            <a:off x="0" y="457200"/>
            <a:ext cx="2504661" cy="484800"/>
          </a:xfrm>
          <a:prstGeom prst="rect">
            <a:avLst/>
          </a:prstGeom>
          <a:solidFill>
            <a:srgbClr val="56ADF2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Hata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Raporlaması</a:t>
            </a:r>
            <a:endParaRPr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E7B3CCD1-B65C-1848-8135-FC6237BD9D68}"/>
              </a:ext>
            </a:extLst>
          </p:cNvPr>
          <p:cNvSpPr txBox="1">
            <a:spLocks/>
          </p:cNvSpPr>
          <p:nvPr/>
        </p:nvSpPr>
        <p:spPr>
          <a:xfrm>
            <a:off x="6096000" y="1496225"/>
            <a:ext cx="5285475" cy="3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/>
              <a:t>BUG </a:t>
            </a:r>
            <a:r>
              <a:rPr lang="en-GB" sz="2200" dirty="0" err="1"/>
              <a:t>kısaca</a:t>
            </a:r>
            <a:r>
              <a:rPr lang="en-GB" sz="2200" dirty="0"/>
              <a:t> </a:t>
            </a:r>
            <a:r>
              <a:rPr lang="en-GB" sz="2200" dirty="0" err="1"/>
              <a:t>yazılım</a:t>
            </a:r>
            <a:r>
              <a:rPr lang="en-GB" sz="2200" dirty="0"/>
              <a:t> </a:t>
            </a:r>
            <a:r>
              <a:rPr lang="en-GB" sz="2200" dirty="0" err="1"/>
              <a:t>projesi</a:t>
            </a:r>
            <a:r>
              <a:rPr lang="en-GB" sz="2200" dirty="0"/>
              <a:t> </a:t>
            </a:r>
            <a:r>
              <a:rPr lang="en-GB" sz="2200" dirty="0" err="1"/>
              <a:t>sırasında</a:t>
            </a:r>
            <a:r>
              <a:rPr lang="en-GB" sz="2200" dirty="0"/>
              <a:t>, </a:t>
            </a:r>
            <a:r>
              <a:rPr lang="en-GB" sz="2200" dirty="0" err="1"/>
              <a:t>yazılım</a:t>
            </a:r>
            <a:r>
              <a:rPr lang="en-GB" sz="2200" dirty="0"/>
              <a:t> </a:t>
            </a:r>
            <a:r>
              <a:rPr lang="en-GB" sz="2200" dirty="0" err="1"/>
              <a:t>ile</a:t>
            </a:r>
            <a:r>
              <a:rPr lang="en-GB" sz="2200" dirty="0"/>
              <a:t> </a:t>
            </a:r>
            <a:r>
              <a:rPr lang="en-GB" sz="2200" dirty="0" err="1"/>
              <a:t>ilgili</a:t>
            </a:r>
            <a:r>
              <a:rPr lang="en-GB" sz="2200" dirty="0"/>
              <a:t> </a:t>
            </a:r>
            <a:r>
              <a:rPr lang="en-GB" sz="2200" dirty="0" err="1"/>
              <a:t>çıkan</a:t>
            </a:r>
            <a:r>
              <a:rPr lang="en-GB" sz="2200" dirty="0"/>
              <a:t> </a:t>
            </a:r>
            <a:r>
              <a:rPr lang="en-GB" sz="2200" dirty="0" err="1"/>
              <a:t>hatalara</a:t>
            </a:r>
            <a:r>
              <a:rPr lang="en-GB" sz="2200" dirty="0"/>
              <a:t> </a:t>
            </a:r>
            <a:r>
              <a:rPr lang="en-GB" sz="2200" dirty="0" err="1"/>
              <a:t>denir</a:t>
            </a:r>
            <a:r>
              <a:rPr lang="en-GB" sz="2200" dirty="0"/>
              <a:t>. </a:t>
            </a:r>
            <a:endParaRPr lang="en-GB" sz="2200" b="1" dirty="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endParaRPr lang="en-GB" sz="2200" b="1" dirty="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/>
              <a:t>Test </a:t>
            </a:r>
            <a:r>
              <a:rPr lang="en-GB" sz="2200" dirty="0" err="1"/>
              <a:t>uzmanı</a:t>
            </a:r>
            <a:r>
              <a:rPr lang="en-GB" sz="2200" dirty="0"/>
              <a:t> </a:t>
            </a:r>
            <a:r>
              <a:rPr lang="en-GB" sz="2200" dirty="0" err="1"/>
              <a:t>olarak</a:t>
            </a:r>
            <a:r>
              <a:rPr lang="en-GB" sz="2200" dirty="0"/>
              <a:t>, </a:t>
            </a:r>
            <a:r>
              <a:rPr lang="en-GB" sz="2200" dirty="0" err="1"/>
              <a:t>buglarin</a:t>
            </a:r>
            <a:r>
              <a:rPr lang="en-GB" sz="2200" dirty="0"/>
              <a:t> </a:t>
            </a:r>
            <a:r>
              <a:rPr lang="en-GB" sz="2200" dirty="0" err="1"/>
              <a:t>projede</a:t>
            </a:r>
            <a:r>
              <a:rPr lang="en-GB" sz="2200" dirty="0"/>
              <a:t> </a:t>
            </a:r>
            <a:r>
              <a:rPr lang="en-GB" sz="2200" dirty="0" err="1"/>
              <a:t>en</a:t>
            </a:r>
            <a:r>
              <a:rPr lang="en-GB" sz="2200" dirty="0"/>
              <a:t> </a:t>
            </a:r>
            <a:r>
              <a:rPr lang="en-GB" sz="2200" dirty="0" err="1"/>
              <a:t>erken</a:t>
            </a:r>
            <a:r>
              <a:rPr lang="en-GB" sz="2200" dirty="0"/>
              <a:t> </a:t>
            </a:r>
            <a:r>
              <a:rPr lang="en-GB" sz="2200" dirty="0" err="1"/>
              <a:t>safhada</a:t>
            </a:r>
            <a:r>
              <a:rPr lang="en-GB" sz="2200" dirty="0"/>
              <a:t> </a:t>
            </a:r>
            <a:r>
              <a:rPr lang="en-GB" sz="2200" dirty="0" err="1"/>
              <a:t>bulunup</a:t>
            </a:r>
            <a:r>
              <a:rPr lang="en-GB" sz="2200" dirty="0"/>
              <a:t> </a:t>
            </a:r>
            <a:r>
              <a:rPr lang="en-GB" sz="2200" dirty="0" err="1"/>
              <a:t>çözülmesini</a:t>
            </a:r>
            <a:r>
              <a:rPr lang="en-GB" sz="2200" dirty="0"/>
              <a:t> </a:t>
            </a:r>
            <a:r>
              <a:rPr lang="en-GB" sz="2200" dirty="0" err="1"/>
              <a:t>sağlamakla</a:t>
            </a:r>
            <a:r>
              <a:rPr lang="en-GB" sz="2200" dirty="0"/>
              <a:t> </a:t>
            </a:r>
            <a:r>
              <a:rPr lang="en-GB" sz="2200" dirty="0" err="1"/>
              <a:t>görevliyiz</a:t>
            </a:r>
            <a:r>
              <a:rPr lang="en-GB" sz="22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63D74E-416B-1D4D-B983-F7E96A90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60" y="1496225"/>
            <a:ext cx="5461720" cy="3726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C072E-0755-984A-884E-D7E464CA77D9}"/>
              </a:ext>
            </a:extLst>
          </p:cNvPr>
          <p:cNvSpPr txBox="1"/>
          <p:nvPr/>
        </p:nvSpPr>
        <p:spPr>
          <a:xfrm>
            <a:off x="4525655" y="5021689"/>
            <a:ext cx="13837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 err="1"/>
              <a:t>lab.getapp.com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Hata</a:t>
            </a:r>
            <a:r>
              <a:rPr lang="en-GB" dirty="0"/>
              <a:t> </a:t>
            </a:r>
            <a:r>
              <a:rPr lang="en-GB" dirty="0" err="1"/>
              <a:t>Raporlama</a:t>
            </a:r>
            <a:endParaRPr lang="en-GB"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754971" y="2170794"/>
            <a:ext cx="8249100" cy="19304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b="1" dirty="0" err="1"/>
              <a:t>Görsel</a:t>
            </a:r>
            <a:r>
              <a:rPr lang="en-GB" sz="2200" b="1" dirty="0"/>
              <a:t> </a:t>
            </a:r>
            <a:r>
              <a:rPr lang="en-GB" sz="2200" b="1" dirty="0" err="1"/>
              <a:t>Hatalar</a:t>
            </a:r>
            <a:r>
              <a:rPr lang="en-GB" sz="2200" b="1" dirty="0"/>
              <a:t>: </a:t>
            </a:r>
            <a:r>
              <a:rPr lang="en-GB" sz="2200" dirty="0" err="1"/>
              <a:t>Kesilmiş</a:t>
            </a:r>
            <a:r>
              <a:rPr lang="en-GB" sz="2200" dirty="0"/>
              <a:t> </a:t>
            </a:r>
            <a:r>
              <a:rPr lang="en-GB" sz="2200" dirty="0" err="1"/>
              <a:t>görüntüler</a:t>
            </a:r>
            <a:r>
              <a:rPr lang="en-GB" sz="2200" dirty="0"/>
              <a:t>, </a:t>
            </a:r>
            <a:r>
              <a:rPr lang="en-GB" sz="2200" dirty="0" err="1"/>
              <a:t>hizalama</a:t>
            </a:r>
            <a:r>
              <a:rPr lang="en-GB" sz="2200" dirty="0"/>
              <a:t> </a:t>
            </a:r>
            <a:r>
              <a:rPr lang="en-GB" sz="2200" dirty="0" err="1"/>
              <a:t>sorunları</a:t>
            </a: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b="1" dirty="0" err="1"/>
              <a:t>Fonksiyonel</a:t>
            </a:r>
            <a:r>
              <a:rPr lang="en-GB" sz="2200" b="1" dirty="0"/>
              <a:t> </a:t>
            </a:r>
            <a:r>
              <a:rPr lang="en-GB" sz="2200" b="1" dirty="0" err="1"/>
              <a:t>Hatalar</a:t>
            </a:r>
            <a:r>
              <a:rPr lang="en-GB" sz="2200" b="1" dirty="0"/>
              <a:t>: </a:t>
            </a:r>
            <a:r>
              <a:rPr lang="en-GB" sz="2200" dirty="0" err="1"/>
              <a:t>Kullanıcı</a:t>
            </a:r>
            <a:r>
              <a:rPr lang="en-GB" sz="2200" dirty="0"/>
              <a:t> </a:t>
            </a:r>
            <a:r>
              <a:rPr lang="en-GB" sz="2200" dirty="0" err="1"/>
              <a:t>bir</a:t>
            </a:r>
            <a:r>
              <a:rPr lang="en-GB" sz="2200" dirty="0"/>
              <a:t> </a:t>
            </a:r>
            <a:r>
              <a:rPr lang="en-GB" sz="2200" dirty="0" err="1"/>
              <a:t>sonraki</a:t>
            </a:r>
            <a:r>
              <a:rPr lang="en-GB" sz="2200" dirty="0"/>
              <a:t> </a:t>
            </a:r>
            <a:r>
              <a:rPr lang="en-GB" sz="2200" dirty="0" err="1"/>
              <a:t>sayfaya</a:t>
            </a:r>
            <a:r>
              <a:rPr lang="en-GB" sz="2200" dirty="0"/>
              <a:t> </a:t>
            </a:r>
            <a:r>
              <a:rPr lang="en-GB" sz="2200" dirty="0" err="1"/>
              <a:t>geçememesi</a:t>
            </a: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b="1" dirty="0" err="1"/>
              <a:t>Performans</a:t>
            </a:r>
            <a:r>
              <a:rPr lang="en-GB" sz="2200" b="1" dirty="0"/>
              <a:t> </a:t>
            </a:r>
            <a:r>
              <a:rPr lang="en-GB" sz="2200" b="1" dirty="0" err="1"/>
              <a:t>Hataları</a:t>
            </a:r>
            <a:r>
              <a:rPr lang="en-GB" sz="2200" b="1" dirty="0"/>
              <a:t>: </a:t>
            </a:r>
            <a:r>
              <a:rPr lang="en-GB" sz="2200" dirty="0" err="1"/>
              <a:t>Sitenin</a:t>
            </a:r>
            <a:r>
              <a:rPr lang="en-GB" sz="2200" dirty="0"/>
              <a:t> </a:t>
            </a:r>
            <a:r>
              <a:rPr lang="en-GB" sz="2200" dirty="0" err="1"/>
              <a:t>açılmasının</a:t>
            </a:r>
            <a:r>
              <a:rPr lang="en-GB" sz="2200" dirty="0"/>
              <a:t> 10sn den </a:t>
            </a:r>
            <a:r>
              <a:rPr lang="en-GB" sz="2200" dirty="0" err="1"/>
              <a:t>fazla</a:t>
            </a:r>
            <a:r>
              <a:rPr lang="en-GB" sz="2200" dirty="0"/>
              <a:t> </a:t>
            </a:r>
            <a:r>
              <a:rPr lang="en-GB" sz="2200" dirty="0" err="1"/>
              <a:t>sürmesi</a:t>
            </a:r>
            <a:endParaRPr lang="en-GB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1193592" y="1358341"/>
            <a:ext cx="21643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Hata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(Bug)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türleri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Hata</a:t>
            </a:r>
            <a:r>
              <a:rPr lang="en-GB" dirty="0"/>
              <a:t> </a:t>
            </a:r>
            <a:r>
              <a:rPr lang="en-GB" dirty="0" err="1"/>
              <a:t>Raporlama</a:t>
            </a:r>
            <a:endParaRPr lang="en-GB" dirty="0"/>
          </a:p>
        </p:txBody>
      </p:sp>
      <p:sp>
        <p:nvSpPr>
          <p:cNvPr id="5" name="Google Shape;121;p15">
            <a:extLst>
              <a:ext uri="{FF2B5EF4-FFF2-40B4-BE49-F238E27FC236}">
                <a16:creationId xmlns:a16="http://schemas.microsoft.com/office/drawing/2014/main" id="{5A601437-D4A9-4B47-AD98-237D463BB4F0}"/>
              </a:ext>
            </a:extLst>
          </p:cNvPr>
          <p:cNvSpPr/>
          <p:nvPr/>
        </p:nvSpPr>
        <p:spPr>
          <a:xfrm>
            <a:off x="0" y="457200"/>
            <a:ext cx="3087757" cy="484800"/>
          </a:xfrm>
          <a:prstGeom prst="rect">
            <a:avLst/>
          </a:prstGeom>
          <a:solidFill>
            <a:srgbClr val="56ADF2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Hata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raporu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nasıl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yazılır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E7B3CCD1-B65C-1848-8135-FC6237BD9D68}"/>
              </a:ext>
            </a:extLst>
          </p:cNvPr>
          <p:cNvSpPr txBox="1">
            <a:spLocks/>
          </p:cNvSpPr>
          <p:nvPr/>
        </p:nvSpPr>
        <p:spPr>
          <a:xfrm>
            <a:off x="896227" y="1968792"/>
            <a:ext cx="8642568" cy="3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endParaRPr lang="en-GB" sz="2200" b="1" dirty="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 err="1"/>
              <a:t>Yazılımda</a:t>
            </a:r>
            <a:r>
              <a:rPr lang="en-GB" sz="2200" dirty="0"/>
              <a:t> </a:t>
            </a:r>
            <a:r>
              <a:rPr lang="en-GB" sz="2200" dirty="0" err="1"/>
              <a:t>herhangi</a:t>
            </a:r>
            <a:r>
              <a:rPr lang="en-GB" sz="2200" dirty="0"/>
              <a:t> </a:t>
            </a:r>
            <a:r>
              <a:rPr lang="en-GB" sz="2200" dirty="0" err="1"/>
              <a:t>bir</a:t>
            </a:r>
            <a:r>
              <a:rPr lang="en-GB" sz="2200" dirty="0"/>
              <a:t> </a:t>
            </a:r>
            <a:r>
              <a:rPr lang="en-GB" sz="2200" dirty="0" err="1"/>
              <a:t>hata</a:t>
            </a:r>
            <a:r>
              <a:rPr lang="en-GB" sz="2200" dirty="0"/>
              <a:t> </a:t>
            </a:r>
            <a:r>
              <a:rPr lang="en-GB" sz="2200" dirty="0" err="1"/>
              <a:t>bulduğumuzda</a:t>
            </a:r>
            <a:r>
              <a:rPr lang="en-GB" sz="2200" dirty="0"/>
              <a:t>, </a:t>
            </a:r>
            <a:r>
              <a:rPr lang="en-GB" sz="2200" dirty="0" err="1"/>
              <a:t>bunu</a:t>
            </a:r>
            <a:r>
              <a:rPr lang="en-GB" sz="2200" dirty="0"/>
              <a:t> ilk </a:t>
            </a:r>
            <a:r>
              <a:rPr lang="en-GB" sz="2200" dirty="0" err="1"/>
              <a:t>olarak</a:t>
            </a:r>
            <a:r>
              <a:rPr lang="en-GB" sz="2200" dirty="0"/>
              <a:t> </a:t>
            </a:r>
            <a:r>
              <a:rPr lang="en-GB" sz="2200" dirty="0" err="1"/>
              <a:t>raporlamamız</a:t>
            </a:r>
            <a:r>
              <a:rPr lang="en-GB" sz="2200" dirty="0"/>
              <a:t> </a:t>
            </a:r>
            <a:r>
              <a:rPr lang="en-GB" sz="2200" dirty="0" err="1"/>
              <a:t>gerekmektedir</a:t>
            </a:r>
            <a:r>
              <a:rPr lang="en-GB" sz="2200" dirty="0"/>
              <a:t>.</a:t>
            </a:r>
            <a:endParaRPr lang="en-GB" sz="2200" b="1" dirty="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endParaRPr lang="en-GB" sz="2200" b="1" dirty="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200" dirty="0" err="1"/>
              <a:t>Hata</a:t>
            </a:r>
            <a:r>
              <a:rPr lang="en-GB" sz="2200" dirty="0"/>
              <a:t> </a:t>
            </a:r>
            <a:r>
              <a:rPr lang="en-GB" sz="2200" dirty="0" err="1"/>
              <a:t>raporu</a:t>
            </a:r>
            <a:r>
              <a:rPr lang="en-GB" sz="2200" dirty="0"/>
              <a:t> </a:t>
            </a:r>
            <a:r>
              <a:rPr lang="en-GB" sz="2200" dirty="0" err="1"/>
              <a:t>basit</a:t>
            </a:r>
            <a:r>
              <a:rPr lang="en-GB" sz="2200" dirty="0"/>
              <a:t> </a:t>
            </a:r>
            <a:r>
              <a:rPr lang="en-GB" sz="2200" dirty="0" err="1"/>
              <a:t>ve</a:t>
            </a:r>
            <a:r>
              <a:rPr lang="en-GB" sz="2200" dirty="0"/>
              <a:t> </a:t>
            </a:r>
            <a:r>
              <a:rPr lang="en-GB" sz="2200" dirty="0" err="1"/>
              <a:t>okunduğunda</a:t>
            </a:r>
            <a:r>
              <a:rPr lang="en-GB" sz="2200" dirty="0"/>
              <a:t> </a:t>
            </a:r>
            <a:r>
              <a:rPr lang="en-GB" sz="2200" dirty="0" err="1"/>
              <a:t>kolay</a:t>
            </a:r>
            <a:r>
              <a:rPr lang="en-GB" sz="2200" dirty="0"/>
              <a:t> </a:t>
            </a:r>
            <a:r>
              <a:rPr lang="en-GB" sz="2200" dirty="0" err="1"/>
              <a:t>anlaşılır</a:t>
            </a:r>
            <a:r>
              <a:rPr lang="en-GB" sz="2200" dirty="0"/>
              <a:t> </a:t>
            </a:r>
            <a:r>
              <a:rPr lang="en-GB" sz="2200" dirty="0" err="1"/>
              <a:t>olmalıdır</a:t>
            </a:r>
            <a:r>
              <a:rPr lang="en-GB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19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Hata</a:t>
            </a:r>
            <a:r>
              <a:rPr lang="en-GB" dirty="0"/>
              <a:t> </a:t>
            </a:r>
            <a:r>
              <a:rPr lang="en-GB" dirty="0" err="1"/>
              <a:t>Raporlama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10D20-E32F-6541-9AE4-16DD499BC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19" y="0"/>
            <a:ext cx="9488761" cy="613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8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GB" dirty="0" err="1"/>
              <a:t>Hata</a:t>
            </a:r>
            <a:r>
              <a:rPr lang="en-GB" dirty="0"/>
              <a:t> </a:t>
            </a:r>
            <a:r>
              <a:rPr lang="en-GB" dirty="0" err="1"/>
              <a:t>Yaşam</a:t>
            </a:r>
            <a:r>
              <a:rPr lang="en-GB" dirty="0"/>
              <a:t> </a:t>
            </a:r>
            <a:r>
              <a:rPr lang="en-GB" dirty="0" err="1"/>
              <a:t>Döngüsü</a:t>
            </a:r>
            <a:endParaRPr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092961" y="2463794"/>
            <a:ext cx="8249100" cy="19304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/>
          </a:p>
          <a:p>
            <a:pPr marL="8001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200" dirty="0" err="1"/>
              <a:t>Hata</a:t>
            </a:r>
            <a:r>
              <a:rPr lang="en-GB" sz="2200" dirty="0"/>
              <a:t> </a:t>
            </a:r>
            <a:r>
              <a:rPr lang="en-GB" sz="2200" dirty="0" err="1"/>
              <a:t>yasam</a:t>
            </a:r>
            <a:r>
              <a:rPr lang="en-GB" sz="2200" dirty="0"/>
              <a:t> </a:t>
            </a:r>
            <a:r>
              <a:rPr lang="en-GB" sz="2200" dirty="0" err="1"/>
              <a:t>dongusu</a:t>
            </a:r>
            <a:r>
              <a:rPr lang="en-GB" sz="2200" dirty="0"/>
              <a:t> </a:t>
            </a:r>
            <a:r>
              <a:rPr lang="en-GB" sz="2200" dirty="0" err="1"/>
              <a:t>bir</a:t>
            </a:r>
            <a:r>
              <a:rPr lang="en-GB" sz="2200" dirty="0"/>
              <a:t> bug </a:t>
            </a:r>
            <a:r>
              <a:rPr lang="en-GB" sz="2200" dirty="0" err="1"/>
              <a:t>bulundugundan</a:t>
            </a:r>
            <a:r>
              <a:rPr lang="en-GB" sz="2200" dirty="0"/>
              <a:t> </a:t>
            </a:r>
            <a:r>
              <a:rPr lang="en-GB" sz="2200" dirty="0" err="1"/>
              <a:t>cozulene</a:t>
            </a:r>
            <a:r>
              <a:rPr lang="en-GB" sz="2200" dirty="0"/>
              <a:t> </a:t>
            </a:r>
            <a:r>
              <a:rPr lang="en-GB" sz="2200" dirty="0" err="1"/>
              <a:t>kadarki</a:t>
            </a:r>
            <a:r>
              <a:rPr lang="en-GB" sz="2200" dirty="0"/>
              <a:t> tum </a:t>
            </a:r>
            <a:r>
              <a:rPr lang="en-GB" sz="2200" dirty="0" err="1"/>
              <a:t>evreleri</a:t>
            </a:r>
            <a:r>
              <a:rPr lang="en-GB" sz="2200" dirty="0"/>
              <a:t> </a:t>
            </a:r>
            <a:r>
              <a:rPr lang="en-GB" sz="2200" dirty="0" err="1"/>
              <a:t>kapsayan</a:t>
            </a:r>
            <a:r>
              <a:rPr lang="en-GB" sz="2200" dirty="0"/>
              <a:t> </a:t>
            </a:r>
            <a:r>
              <a:rPr lang="en-GB" sz="2200" dirty="0" err="1"/>
              <a:t>donguye</a:t>
            </a:r>
            <a:r>
              <a:rPr lang="en-GB" sz="2200" dirty="0"/>
              <a:t> </a:t>
            </a:r>
            <a:r>
              <a:rPr lang="en-GB" sz="2200" dirty="0" err="1"/>
              <a:t>denir</a:t>
            </a:r>
            <a:r>
              <a:rPr lang="en-GB" sz="2200" dirty="0"/>
              <a:t>.</a:t>
            </a:r>
          </a:p>
          <a:p>
            <a:pPr marL="8001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8001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200" dirty="0" err="1"/>
              <a:t>Surec</a:t>
            </a:r>
            <a:r>
              <a:rPr lang="en-GB" sz="2200" dirty="0"/>
              <a:t> </a:t>
            </a:r>
            <a:r>
              <a:rPr lang="en-GB" sz="2200" dirty="0" err="1"/>
              <a:t>hatanin</a:t>
            </a:r>
            <a:r>
              <a:rPr lang="en-GB" sz="2200" dirty="0"/>
              <a:t> </a:t>
            </a:r>
            <a:r>
              <a:rPr lang="en-GB" sz="2200" dirty="0" err="1"/>
              <a:t>olusumundan</a:t>
            </a:r>
            <a:r>
              <a:rPr lang="en-GB" sz="2200" dirty="0"/>
              <a:t> </a:t>
            </a:r>
            <a:r>
              <a:rPr lang="en-GB" sz="2200" dirty="0" err="1"/>
              <a:t>baslar</a:t>
            </a:r>
            <a:r>
              <a:rPr lang="en-GB" sz="2200" dirty="0"/>
              <a:t> </a:t>
            </a:r>
            <a:r>
              <a:rPr lang="en-GB" sz="2200" dirty="0" err="1"/>
              <a:t>ve</a:t>
            </a:r>
            <a:r>
              <a:rPr lang="en-GB" sz="2200" dirty="0"/>
              <a:t> </a:t>
            </a:r>
            <a:r>
              <a:rPr lang="en-GB" sz="2200" dirty="0" err="1"/>
              <a:t>bitimiyle</a:t>
            </a:r>
            <a:r>
              <a:rPr lang="en-GB" sz="2200" dirty="0"/>
              <a:t> </a:t>
            </a:r>
            <a:r>
              <a:rPr lang="en-GB" sz="2200" dirty="0" err="1"/>
              <a:t>beraber</a:t>
            </a:r>
            <a:r>
              <a:rPr lang="en-GB" sz="2200" dirty="0"/>
              <a:t> son </a:t>
            </a:r>
            <a:r>
              <a:rPr lang="en-GB" sz="2200" dirty="0" err="1"/>
              <a:t>bulur</a:t>
            </a:r>
            <a:r>
              <a:rPr lang="en-GB" sz="2200" dirty="0"/>
              <a:t>.</a:t>
            </a:r>
          </a:p>
        </p:txBody>
      </p:sp>
      <p:sp>
        <p:nvSpPr>
          <p:cNvPr id="15" name="Google Shape;121;p15">
            <a:extLst>
              <a:ext uri="{FF2B5EF4-FFF2-40B4-BE49-F238E27FC236}">
                <a16:creationId xmlns:a16="http://schemas.microsoft.com/office/drawing/2014/main" id="{827530E4-A2A8-D143-B2E5-E80298AC840F}"/>
              </a:ext>
            </a:extLst>
          </p:cNvPr>
          <p:cNvSpPr/>
          <p:nvPr/>
        </p:nvSpPr>
        <p:spPr>
          <a:xfrm>
            <a:off x="1" y="457200"/>
            <a:ext cx="3551582" cy="484800"/>
          </a:xfrm>
          <a:prstGeom prst="rect">
            <a:avLst/>
          </a:prstGeom>
          <a:solidFill>
            <a:srgbClr val="56ADF2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Hata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yaşam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döngüsü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nedir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417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Hata</a:t>
            </a:r>
            <a:r>
              <a:rPr lang="en-GB" dirty="0"/>
              <a:t> </a:t>
            </a:r>
            <a:r>
              <a:rPr lang="en-GB" dirty="0" err="1"/>
              <a:t>Yaşam</a:t>
            </a:r>
            <a:r>
              <a:rPr lang="en-GB" dirty="0"/>
              <a:t> </a:t>
            </a:r>
            <a:r>
              <a:rPr lang="en-GB" dirty="0" err="1"/>
              <a:t>Döngüsü</a:t>
            </a:r>
            <a:endParaRPr lang="en-GB" dirty="0"/>
          </a:p>
        </p:txBody>
      </p:sp>
      <p:sp>
        <p:nvSpPr>
          <p:cNvPr id="10" name="Google Shape;121;p15">
            <a:extLst>
              <a:ext uri="{FF2B5EF4-FFF2-40B4-BE49-F238E27FC236}">
                <a16:creationId xmlns:a16="http://schemas.microsoft.com/office/drawing/2014/main" id="{1A8AE3C5-E3CA-DF47-B3DD-D0ED8A5C4CE4}"/>
              </a:ext>
            </a:extLst>
          </p:cNvPr>
          <p:cNvSpPr/>
          <p:nvPr/>
        </p:nvSpPr>
        <p:spPr>
          <a:xfrm>
            <a:off x="1" y="457200"/>
            <a:ext cx="3419060" cy="484800"/>
          </a:xfrm>
          <a:prstGeom prst="rect">
            <a:avLst/>
          </a:prstGeom>
          <a:solidFill>
            <a:srgbClr val="56ADF2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Hata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yaşam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döngüsü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nedir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41BB1E-C0D2-DC49-88CE-14143A391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762" y="323572"/>
            <a:ext cx="4394476" cy="598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76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 err="1"/>
              <a:t>Hata</a:t>
            </a:r>
            <a:r>
              <a:rPr lang="en-GB" dirty="0"/>
              <a:t> </a:t>
            </a:r>
            <a:r>
              <a:rPr lang="en-GB" dirty="0" err="1"/>
              <a:t>Yaşam</a:t>
            </a:r>
            <a:r>
              <a:rPr lang="en-GB" dirty="0"/>
              <a:t> </a:t>
            </a:r>
            <a:r>
              <a:rPr lang="en-GB"/>
              <a:t>Döngüsü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0F93F-15C9-E444-825B-47BD4E7B7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1125"/>
            <a:ext cx="12192000" cy="31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70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HLast" id="{24302128-0C49-904F-82DC-D5536A544D92}" vid="{660824C7-F6F9-6340-AF09-9941BA277F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1110</TotalTime>
  <Words>154</Words>
  <Application>Microsoft Macintosh PowerPoint</Application>
  <PresentationFormat>Widescreen</PresentationFormat>
  <Paragraphs>31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3.1 Software Development Life Cycle</dc:title>
  <cp:lastModifiedBy>Ozan İlhan</cp:lastModifiedBy>
  <cp:revision>22</cp:revision>
  <dcterms:modified xsi:type="dcterms:W3CDTF">2020-07-11T19:40:52Z</dcterms:modified>
</cp:coreProperties>
</file>